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1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C:\Users\HP\Desktop\Internet(1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85786" y="1571612"/>
            <a:ext cx="7768883" cy="4972085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500034" y="214291"/>
            <a:ext cx="8143932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Безопасное интернет пространство в образовательной среде</a:t>
            </a:r>
            <a:endParaRPr lang="ru-RU" sz="40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HP\Desktop\akciya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85984" y="428604"/>
            <a:ext cx="4500594" cy="60007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HP\Desktop\bezopasnyj-internet_Pochemuchka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000232" y="428604"/>
            <a:ext cx="5214974" cy="60007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ГБОУ «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Черемшанская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кадетская школа- интернат имени Героя Советского Союза И.Н.Конева»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D:\DSC0332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00174"/>
            <a:ext cx="8229600" cy="4572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HP\Desktop\internet-business-consultin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785794"/>
            <a:ext cx="7929618" cy="53578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HP\Desktop\internet-shcool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357554" y="0"/>
            <a:ext cx="5572164" cy="3860592"/>
          </a:xfrm>
          <a:prstGeom prst="rect">
            <a:avLst/>
          </a:prstGeom>
          <a:noFill/>
        </p:spPr>
      </p:pic>
      <p:pic>
        <p:nvPicPr>
          <p:cNvPr id="4099" name="Picture 3" descr="C:\Users\HP\Desktop\article_1518_1455111062504_depositphotos_10488063_m-20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5" y="2500306"/>
            <a:ext cx="6105367" cy="40624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HP\Desktop\387683_8.jpe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359689"/>
            <a:ext cx="8143932" cy="608432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HP\Desktop\1364794701_dipendenza-da-internet-il-cervello-in-lavatri-l-eyelvn.jpe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8816" y="214290"/>
            <a:ext cx="8246588" cy="62865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HP\Desktop\1463755096_zapret-polzovatsya-mobilnym-telefonom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85918" y="719909"/>
            <a:ext cx="5500726" cy="54237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HP\Desktop\uchitel_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785794"/>
            <a:ext cx="7929618" cy="54292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HP\Desktop\91-tekhnika-bezopasnosti-na-urokakh-fizkultury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642918"/>
            <a:ext cx="8429684" cy="56436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HP\Desktop\Эмблема СМС -дети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285728"/>
            <a:ext cx="4572000" cy="3429000"/>
          </a:xfrm>
          <a:prstGeom prst="rect">
            <a:avLst/>
          </a:prstGeom>
          <a:noFill/>
        </p:spPr>
      </p:pic>
      <p:pic>
        <p:nvPicPr>
          <p:cNvPr id="10243" name="Picture 3" descr="C:\Users\HP\Desktop\Гвардия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4000504"/>
            <a:ext cx="4295775" cy="2628900"/>
          </a:xfrm>
          <a:prstGeom prst="rect">
            <a:avLst/>
          </a:prstGeom>
          <a:noFill/>
        </p:spPr>
      </p:pic>
      <p:pic>
        <p:nvPicPr>
          <p:cNvPr id="10244" name="Picture 4" descr="C:\Users\HP\Desktop\145017943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72066" y="500042"/>
            <a:ext cx="3376616" cy="3376616"/>
          </a:xfrm>
          <a:prstGeom prst="rect">
            <a:avLst/>
          </a:prstGeom>
          <a:noFill/>
        </p:spPr>
      </p:pic>
      <p:pic>
        <p:nvPicPr>
          <p:cNvPr id="10245" name="Picture 5" descr="C:\Users\HP\Desktop\Логотип_ВВПОД_«Юнармия»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00694" y="3786190"/>
            <a:ext cx="2857500" cy="2857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HP\Desktop\internet-zavis1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2910" y="928670"/>
            <a:ext cx="7890960" cy="541966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HP\Desktop\SkyDNS_Premium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57224" y="857233"/>
            <a:ext cx="7500990" cy="54317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HP\Desktop\images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000232" y="642918"/>
            <a:ext cx="5240541" cy="58562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HP\Desktop\slide_1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285728"/>
            <a:ext cx="8358246" cy="62865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18</Words>
  <PresentationFormat>Экран (4:3)</PresentationFormat>
  <Paragraphs>3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 </vt:lpstr>
      <vt:lpstr>Слайд 2</vt:lpstr>
      <vt:lpstr>Слайд 3</vt:lpstr>
      <vt:lpstr>ГБОУ «Черемшанская кадетская школа- интернат имени Героя Советского Союза И.Н.Конева»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HP</dc:creator>
  <cp:lastModifiedBy>HP</cp:lastModifiedBy>
  <cp:revision>6</cp:revision>
  <dcterms:created xsi:type="dcterms:W3CDTF">2017-09-26T18:27:36Z</dcterms:created>
  <dcterms:modified xsi:type="dcterms:W3CDTF">2017-09-26T19:47:15Z</dcterms:modified>
</cp:coreProperties>
</file>